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4"/>
    <p:sldMasterId id="214748373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IBM Plex Serif"/>
      <p:regular r:id="rId16"/>
      <p:bold r:id="rId17"/>
      <p:italic r:id="rId18"/>
      <p:boldItalic r:id="rId19"/>
    </p:embeddedFont>
    <p:embeddedFont>
      <p:font typeface="Archivo Medium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IBM Plex Serif Medium"/>
      <p:regular r:id="rId28"/>
      <p:bold r:id="rId29"/>
      <p:italic r:id="rId30"/>
      <p:boldItalic r:id="rId31"/>
    </p:embeddedFont>
    <p:embeddedFont>
      <p:font typeface="Nunito Sans SemiBold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Archivo"/>
      <p:regular r:id="rId40"/>
      <p:bold r:id="rId41"/>
      <p:italic r:id="rId42"/>
      <p:boldItalic r:id="rId43"/>
    </p:embeddedFont>
    <p:embeddedFont>
      <p:font typeface="Archivo SemiBold"/>
      <p:regular r:id="rId44"/>
      <p:bold r:id="rId45"/>
      <p:italic r:id="rId46"/>
      <p:boldItalic r:id="rId47"/>
    </p:embeddedFont>
    <p:embeddedFont>
      <p:font typeface="Nuni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regular.fntdata"/><Relationship Id="rId42" Type="http://schemas.openxmlformats.org/officeDocument/2006/relationships/font" Target="fonts/Archivo-italic.fntdata"/><Relationship Id="rId41" Type="http://schemas.openxmlformats.org/officeDocument/2006/relationships/font" Target="fonts/Archivo-bold.fntdata"/><Relationship Id="rId44" Type="http://schemas.openxmlformats.org/officeDocument/2006/relationships/font" Target="fonts/ArchivoSemiBold-regular.fntdata"/><Relationship Id="rId43" Type="http://schemas.openxmlformats.org/officeDocument/2006/relationships/font" Target="fonts/Archivo-boldItalic.fntdata"/><Relationship Id="rId46" Type="http://schemas.openxmlformats.org/officeDocument/2006/relationships/font" Target="fonts/ArchivoSemiBold-italic.fntdata"/><Relationship Id="rId45" Type="http://schemas.openxmlformats.org/officeDocument/2006/relationships/font" Target="fonts/Archiv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Sans-regular.fntdata"/><Relationship Id="rId47" Type="http://schemas.openxmlformats.org/officeDocument/2006/relationships/font" Target="fonts/ArchivoSemiBold-boldItalic.fntdata"/><Relationship Id="rId49" Type="http://schemas.openxmlformats.org/officeDocument/2006/relationships/font" Target="fonts/Nuni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erifMedium-boldItalic.fntdata"/><Relationship Id="rId30" Type="http://schemas.openxmlformats.org/officeDocument/2006/relationships/font" Target="fonts/IBMPlexSerifMedium-italic.fntdata"/><Relationship Id="rId33" Type="http://schemas.openxmlformats.org/officeDocument/2006/relationships/font" Target="fonts/NunitoSansSemiBold-bold.fntdata"/><Relationship Id="rId32" Type="http://schemas.openxmlformats.org/officeDocument/2006/relationships/font" Target="fonts/NunitoSansSemiBold-regular.fntdata"/><Relationship Id="rId35" Type="http://schemas.openxmlformats.org/officeDocument/2006/relationships/font" Target="fonts/NunitoSansSemiBold-boldItalic.fntdata"/><Relationship Id="rId34" Type="http://schemas.openxmlformats.org/officeDocument/2006/relationships/font" Target="fonts/NunitoSansSemiBold-italic.fntdata"/><Relationship Id="rId37" Type="http://schemas.openxmlformats.org/officeDocument/2006/relationships/font" Target="fonts/PoppinsSemiBold-bold.fntdata"/><Relationship Id="rId36" Type="http://schemas.openxmlformats.org/officeDocument/2006/relationships/font" Target="fonts/PoppinsSemiBold-regular.fntdata"/><Relationship Id="rId39" Type="http://schemas.openxmlformats.org/officeDocument/2006/relationships/font" Target="fonts/PoppinsSemiBold-boldItalic.fntdata"/><Relationship Id="rId38" Type="http://schemas.openxmlformats.org/officeDocument/2006/relationships/font" Target="fonts/PoppinsSemiBold-italic.fntdata"/><Relationship Id="rId20" Type="http://schemas.openxmlformats.org/officeDocument/2006/relationships/font" Target="fonts/ArchivoMedium-regular.fntdata"/><Relationship Id="rId22" Type="http://schemas.openxmlformats.org/officeDocument/2006/relationships/font" Target="fonts/ArchivoMedium-italic.fntdata"/><Relationship Id="rId21" Type="http://schemas.openxmlformats.org/officeDocument/2006/relationships/font" Target="fonts/ArchivoMedium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ArchivoMedium-boldItalic.fntdata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IBMPlexSerifMedium-regular.fntdata"/><Relationship Id="rId27" Type="http://schemas.openxmlformats.org/officeDocument/2006/relationships/font" Target="fonts/PoppinsMedium-boldItalic.fntdata"/><Relationship Id="rId29" Type="http://schemas.openxmlformats.org/officeDocument/2006/relationships/font" Target="fonts/IBMPlexSerifMedium-bold.fntdata"/><Relationship Id="rId51" Type="http://schemas.openxmlformats.org/officeDocument/2006/relationships/font" Target="fonts/NunitoSans-boldItalic.fntdata"/><Relationship Id="rId50" Type="http://schemas.openxmlformats.org/officeDocument/2006/relationships/font" Target="fonts/Nunito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IBMPlexSerif-bold.fntdata"/><Relationship Id="rId16" Type="http://schemas.openxmlformats.org/officeDocument/2006/relationships/font" Target="fonts/IBMPlexSerif-regular.fntdata"/><Relationship Id="rId19" Type="http://schemas.openxmlformats.org/officeDocument/2006/relationships/font" Target="fonts/IBMPlexSerif-boldItalic.fntdata"/><Relationship Id="rId18" Type="http://schemas.openxmlformats.org/officeDocument/2006/relationships/font" Target="fonts/IBMPlexSerif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0f02dc707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0f02dc707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0f02dc707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90f02dc707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0f02dc707_0_2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90f02dc707_0_2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0f02dc707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0f02dc707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0f02dc707_0_2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90f02dc707_0_2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8" name="Google Shape;428;p46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29" name="Google Shape;429;p4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6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7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47"/>
          <p:cNvSpPr txBox="1"/>
          <p:nvPr>
            <p:ph idx="2" type="subTitle"/>
          </p:nvPr>
        </p:nvSpPr>
        <p:spPr>
          <a:xfrm>
            <a:off x="2584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6" name="Google Shape;436;p47"/>
          <p:cNvSpPr txBox="1"/>
          <p:nvPr>
            <p:ph idx="3" type="subTitle"/>
          </p:nvPr>
        </p:nvSpPr>
        <p:spPr>
          <a:xfrm>
            <a:off x="4572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7" name="Google Shape;437;p47"/>
          <p:cNvSpPr txBox="1"/>
          <p:nvPr>
            <p:ph idx="4" type="subTitle"/>
          </p:nvPr>
        </p:nvSpPr>
        <p:spPr>
          <a:xfrm>
            <a:off x="6559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8" name="Google Shape;438;p47"/>
          <p:cNvSpPr txBox="1"/>
          <p:nvPr>
            <p:ph idx="5" type="body"/>
          </p:nvPr>
        </p:nvSpPr>
        <p:spPr>
          <a:xfrm>
            <a:off x="597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6" type="body"/>
          </p:nvPr>
        </p:nvSpPr>
        <p:spPr>
          <a:xfrm>
            <a:off x="2584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0" name="Google Shape;440;p47"/>
          <p:cNvSpPr txBox="1"/>
          <p:nvPr>
            <p:ph idx="7" type="body"/>
          </p:nvPr>
        </p:nvSpPr>
        <p:spPr>
          <a:xfrm>
            <a:off x="4572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1" name="Google Shape;441;p47"/>
          <p:cNvSpPr txBox="1"/>
          <p:nvPr>
            <p:ph idx="8" type="body"/>
          </p:nvPr>
        </p:nvSpPr>
        <p:spPr>
          <a:xfrm>
            <a:off x="6559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42" name="Google Shape;442;p4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7"/>
          <p:cNvSpPr txBox="1"/>
          <p:nvPr>
            <p:ph idx="9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Structure" type="tx">
  <p:cSld name="TITLE_AND_BODY">
    <p:bg>
      <p:bgPr>
        <a:solidFill>
          <a:schemeClr val="dk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/>
          <p:nvPr>
            <p:ph idx="2" type="pic"/>
          </p:nvPr>
        </p:nvSpPr>
        <p:spPr>
          <a:xfrm>
            <a:off x="8879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6" name="Google Shape;446;p48"/>
          <p:cNvSpPr/>
          <p:nvPr>
            <p:ph idx="3" type="pic"/>
          </p:nvPr>
        </p:nvSpPr>
        <p:spPr>
          <a:xfrm>
            <a:off x="28317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7" name="Google Shape;447;p48"/>
          <p:cNvSpPr/>
          <p:nvPr>
            <p:ph idx="4" type="pic"/>
          </p:nvPr>
        </p:nvSpPr>
        <p:spPr>
          <a:xfrm>
            <a:off x="477571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8" name="Google Shape;448;p48"/>
          <p:cNvSpPr/>
          <p:nvPr>
            <p:ph idx="5" type="pic"/>
          </p:nvPr>
        </p:nvSpPr>
        <p:spPr>
          <a:xfrm>
            <a:off x="671966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9" name="Google Shape;449;p48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6" type="subTitle"/>
          </p:nvPr>
        </p:nvSpPr>
        <p:spPr>
          <a:xfrm>
            <a:off x="887950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7" type="subTitle"/>
          </p:nvPr>
        </p:nvSpPr>
        <p:spPr>
          <a:xfrm>
            <a:off x="2831828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3" name="Google Shape;453;p48"/>
          <p:cNvSpPr txBox="1"/>
          <p:nvPr>
            <p:ph idx="8" type="subTitle"/>
          </p:nvPr>
        </p:nvSpPr>
        <p:spPr>
          <a:xfrm>
            <a:off x="4775719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4" name="Google Shape;454;p48"/>
          <p:cNvSpPr txBox="1"/>
          <p:nvPr>
            <p:ph idx="9" type="subTitle"/>
          </p:nvPr>
        </p:nvSpPr>
        <p:spPr>
          <a:xfrm>
            <a:off x="6719622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cxnSp>
        <p:nvCxnSpPr>
          <p:cNvPr id="455" name="Google Shape;455;p4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hip" type="twoColTx">
  <p:cSld name="TITLE_AND_TWO_COLUMNS"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59" name="Google Shape;459;p49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60" name="Google Shape;460;p49"/>
          <p:cNvSpPr txBox="1"/>
          <p:nvPr>
            <p:ph idx="1" type="subTitle"/>
          </p:nvPr>
        </p:nvSpPr>
        <p:spPr>
          <a:xfrm>
            <a:off x="4643075" y="1724013"/>
            <a:ext cx="3911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3" type="subTitle"/>
          </p:nvPr>
        </p:nvSpPr>
        <p:spPr>
          <a:xfrm>
            <a:off x="5622325" y="3180388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s" type="titleOnly">
  <p:cSld name="TITLE_ONLY">
    <p:bg>
      <p:bgPr>
        <a:solidFill>
          <a:schemeClr val="dk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390550" y="18928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390550" y="27475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s">
  <p:cSld name="ONE_COLUMN_TEXT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390550" y="1281900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390550" y="2425075"/>
            <a:ext cx="35430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70" name="Google Shape;470;p5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ors">
  <p:cSld name="MAIN_POINT"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/>
          <p:nvPr>
            <p:ph idx="2" type="pic"/>
          </p:nvPr>
        </p:nvSpPr>
        <p:spPr>
          <a:xfrm>
            <a:off x="4644325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4" name="Google Shape;474;p52"/>
          <p:cNvSpPr/>
          <p:nvPr>
            <p:ph idx="3" type="pic"/>
          </p:nvPr>
        </p:nvSpPr>
        <p:spPr>
          <a:xfrm>
            <a:off x="6833350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5" name="Google Shape;475;p52"/>
          <p:cNvSpPr txBox="1"/>
          <p:nvPr>
            <p:ph type="title"/>
          </p:nvPr>
        </p:nvSpPr>
        <p:spPr>
          <a:xfrm>
            <a:off x="390550" y="1436463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390550" y="2579638"/>
            <a:ext cx="3543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7" name="Google Shape;477;p5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Sheet">
  <p:cSld name="SECTION_TITLE_AND_DESCRIPTION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/>
          <p:nvPr/>
        </p:nvSpPr>
        <p:spPr>
          <a:xfrm>
            <a:off x="50644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1" name="Google Shape;481;p53"/>
          <p:cNvSpPr/>
          <p:nvPr>
            <p:ph idx="2" type="pic"/>
          </p:nvPr>
        </p:nvSpPr>
        <p:spPr>
          <a:xfrm>
            <a:off x="58980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82" name="Google Shape;482;p53"/>
          <p:cNvSpPr txBox="1"/>
          <p:nvPr>
            <p:ph type="title"/>
          </p:nvPr>
        </p:nvSpPr>
        <p:spPr>
          <a:xfrm>
            <a:off x="390550" y="4214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3" name="Google Shape;483;p53"/>
          <p:cNvSpPr txBox="1"/>
          <p:nvPr>
            <p:ph idx="1" type="subTitle"/>
          </p:nvPr>
        </p:nvSpPr>
        <p:spPr>
          <a:xfrm>
            <a:off x="390550" y="1513075"/>
            <a:ext cx="33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9pPr>
          </a:lstStyle>
          <a:p/>
        </p:txBody>
      </p:sp>
      <p:sp>
        <p:nvSpPr>
          <p:cNvPr id="484" name="Google Shape;484;p53"/>
          <p:cNvSpPr txBox="1"/>
          <p:nvPr>
            <p:ph idx="3" type="subTitle"/>
          </p:nvPr>
        </p:nvSpPr>
        <p:spPr>
          <a:xfrm>
            <a:off x="390550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4" type="subTitle"/>
          </p:nvPr>
        </p:nvSpPr>
        <p:spPr>
          <a:xfrm>
            <a:off x="2595025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5" type="body"/>
          </p:nvPr>
        </p:nvSpPr>
        <p:spPr>
          <a:xfrm>
            <a:off x="390550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7" name="Google Shape;487;p53"/>
          <p:cNvSpPr txBox="1"/>
          <p:nvPr>
            <p:ph idx="6" type="body"/>
          </p:nvPr>
        </p:nvSpPr>
        <p:spPr>
          <a:xfrm>
            <a:off x="2595025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7" type="subTitle"/>
          </p:nvPr>
        </p:nvSpPr>
        <p:spPr>
          <a:xfrm>
            <a:off x="390550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9" name="Google Shape;489;p53"/>
          <p:cNvSpPr txBox="1"/>
          <p:nvPr>
            <p:ph idx="8" type="subTitle"/>
          </p:nvPr>
        </p:nvSpPr>
        <p:spPr>
          <a:xfrm>
            <a:off x="2595025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9" type="body"/>
          </p:nvPr>
        </p:nvSpPr>
        <p:spPr>
          <a:xfrm>
            <a:off x="390550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91" name="Google Shape;491;p53"/>
          <p:cNvSpPr txBox="1"/>
          <p:nvPr>
            <p:ph idx="13" type="body"/>
          </p:nvPr>
        </p:nvSpPr>
        <p:spPr>
          <a:xfrm>
            <a:off x="2595025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CAPTION_ONLY"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4"/>
          <p:cNvSpPr txBox="1"/>
          <p:nvPr>
            <p:ph idx="1" type="subTitle"/>
          </p:nvPr>
        </p:nvSpPr>
        <p:spPr>
          <a:xfrm>
            <a:off x="4217250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2" type="subTitle"/>
          </p:nvPr>
        </p:nvSpPr>
        <p:spPr>
          <a:xfrm>
            <a:off x="6421725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3" type="body"/>
          </p:nvPr>
        </p:nvSpPr>
        <p:spPr>
          <a:xfrm>
            <a:off x="4217250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4" type="body"/>
          </p:nvPr>
        </p:nvSpPr>
        <p:spPr>
          <a:xfrm>
            <a:off x="6421725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54"/>
          <p:cNvSpPr txBox="1"/>
          <p:nvPr>
            <p:ph idx="5" type="subTitle"/>
          </p:nvPr>
        </p:nvSpPr>
        <p:spPr>
          <a:xfrm>
            <a:off x="4217250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9" name="Google Shape;499;p54"/>
          <p:cNvSpPr txBox="1"/>
          <p:nvPr>
            <p:ph idx="6" type="subTitle"/>
          </p:nvPr>
        </p:nvSpPr>
        <p:spPr>
          <a:xfrm>
            <a:off x="6421725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0" name="Google Shape;500;p54"/>
          <p:cNvSpPr txBox="1"/>
          <p:nvPr>
            <p:ph idx="7" type="body"/>
          </p:nvPr>
        </p:nvSpPr>
        <p:spPr>
          <a:xfrm>
            <a:off x="4217250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54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54"/>
          <p:cNvSpPr txBox="1"/>
          <p:nvPr>
            <p:ph idx="9" type="subTitle"/>
          </p:nvPr>
        </p:nvSpPr>
        <p:spPr>
          <a:xfrm>
            <a:off x="4217250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3" name="Google Shape;503;p54"/>
          <p:cNvSpPr txBox="1"/>
          <p:nvPr>
            <p:ph idx="13" type="subTitle"/>
          </p:nvPr>
        </p:nvSpPr>
        <p:spPr>
          <a:xfrm>
            <a:off x="6421725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4" name="Google Shape;504;p54"/>
          <p:cNvSpPr txBox="1"/>
          <p:nvPr>
            <p:ph idx="14" type="body"/>
          </p:nvPr>
        </p:nvSpPr>
        <p:spPr>
          <a:xfrm>
            <a:off x="4217250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54"/>
          <p:cNvSpPr txBox="1"/>
          <p:nvPr>
            <p:ph idx="15" type="body"/>
          </p:nvPr>
        </p:nvSpPr>
        <p:spPr>
          <a:xfrm>
            <a:off x="6421725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6" name="Google Shape;506;p54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cxnSp>
        <p:nvCxnSpPr>
          <p:cNvPr id="507" name="Google Shape;507;p5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4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">
  <p:cSld name="BIG_NUMBER"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1" name="Google Shape;511;p55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2" name="Google Shape;512;p55"/>
          <p:cNvSpPr txBox="1"/>
          <p:nvPr>
            <p:ph type="title"/>
          </p:nvPr>
        </p:nvSpPr>
        <p:spPr>
          <a:xfrm>
            <a:off x="4565075" y="316525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3" name="Google Shape;513;p55"/>
          <p:cNvSpPr txBox="1"/>
          <p:nvPr>
            <p:ph idx="1" type="subTitle"/>
          </p:nvPr>
        </p:nvSpPr>
        <p:spPr>
          <a:xfrm>
            <a:off x="4565075" y="16235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4565075" y="21266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15" name="Google Shape;515;p55"/>
          <p:cNvSpPr txBox="1"/>
          <p:nvPr>
            <p:ph idx="4" type="subTitle"/>
          </p:nvPr>
        </p:nvSpPr>
        <p:spPr>
          <a:xfrm>
            <a:off x="4565075" y="32252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4565075" y="37283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blank">
  <p:cSld name="BLANK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>
            <p:ph idx="2" type="pic"/>
          </p:nvPr>
        </p:nvSpPr>
        <p:spPr>
          <a:xfrm>
            <a:off x="390550" y="516500"/>
            <a:ext cx="2736000" cy="45021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19" name="Google Shape;519;p56"/>
          <p:cNvSpPr/>
          <p:nvPr>
            <p:ph idx="3" type="pic"/>
          </p:nvPr>
        </p:nvSpPr>
        <p:spPr>
          <a:xfrm>
            <a:off x="3208850" y="516500"/>
            <a:ext cx="2736000" cy="21834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0" name="Google Shape;520;p56"/>
          <p:cNvSpPr/>
          <p:nvPr>
            <p:ph idx="4" type="pic"/>
          </p:nvPr>
        </p:nvSpPr>
        <p:spPr>
          <a:xfrm>
            <a:off x="3208850" y="2786900"/>
            <a:ext cx="2736000" cy="2231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1" name="Google Shape;521;p56"/>
          <p:cNvSpPr/>
          <p:nvPr>
            <p:ph idx="5" type="pic"/>
          </p:nvPr>
        </p:nvSpPr>
        <p:spPr>
          <a:xfrm>
            <a:off x="6027150" y="2174900"/>
            <a:ext cx="2736000" cy="2843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2" name="Google Shape;522;p56"/>
          <p:cNvSpPr/>
          <p:nvPr>
            <p:ph idx="6" type="pic"/>
          </p:nvPr>
        </p:nvSpPr>
        <p:spPr>
          <a:xfrm>
            <a:off x="6027150" y="516500"/>
            <a:ext cx="2736000" cy="15663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5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56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Divider">
  <p:cSld name="TITLE_1"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/>
          <p:nvPr>
            <p:ph idx="2" type="pic"/>
          </p:nvPr>
        </p:nvSpPr>
        <p:spPr>
          <a:xfrm>
            <a:off x="161800" y="148200"/>
            <a:ext cx="8830200" cy="4118700"/>
          </a:xfrm>
          <a:prstGeom prst="roundRect">
            <a:avLst>
              <a:gd fmla="val 4111" name="adj"/>
            </a:avLst>
          </a:prstGeom>
          <a:noFill/>
          <a:ln>
            <a:noFill/>
          </a:ln>
        </p:spPr>
      </p:sp>
      <p:sp>
        <p:nvSpPr>
          <p:cNvPr id="528" name="Google Shape;528;p57"/>
          <p:cNvSpPr txBox="1"/>
          <p:nvPr>
            <p:ph idx="1" type="subTitle"/>
          </p:nvPr>
        </p:nvSpPr>
        <p:spPr>
          <a:xfrm>
            <a:off x="156900" y="4448550"/>
            <a:ext cx="8830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">
  <p:cSld name="CUSTOM"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/>
          <p:nvPr>
            <p:ph idx="2" type="pic"/>
          </p:nvPr>
        </p:nvSpPr>
        <p:spPr>
          <a:xfrm>
            <a:off x="4572100" y="194400"/>
            <a:ext cx="4368600" cy="47547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sp>
      <p:sp>
        <p:nvSpPr>
          <p:cNvPr id="531" name="Google Shape;531;p58"/>
          <p:cNvSpPr txBox="1"/>
          <p:nvPr>
            <p:ph idx="1" type="subTitle"/>
          </p:nvPr>
        </p:nvSpPr>
        <p:spPr>
          <a:xfrm>
            <a:off x="391925" y="2038075"/>
            <a:ext cx="3737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idx="3" type="subTitle"/>
          </p:nvPr>
        </p:nvSpPr>
        <p:spPr>
          <a:xfrm>
            <a:off x="1272125" y="3330763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s Kit">
  <p:cSld name="CUSTOM_1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535" name="Google Shape;535;p59"/>
          <p:cNvSpPr txBox="1"/>
          <p:nvPr>
            <p:ph idx="1" type="subTitle"/>
          </p:nvPr>
        </p:nvSpPr>
        <p:spPr>
          <a:xfrm>
            <a:off x="3905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3" type="body"/>
          </p:nvPr>
        </p:nvSpPr>
        <p:spPr>
          <a:xfrm>
            <a:off x="3905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7" name="Google Shape;537;p59"/>
          <p:cNvSpPr txBox="1"/>
          <p:nvPr>
            <p:ph idx="4" type="subTitle"/>
          </p:nvPr>
        </p:nvSpPr>
        <p:spPr>
          <a:xfrm>
            <a:off x="343440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5" type="body"/>
          </p:nvPr>
        </p:nvSpPr>
        <p:spPr>
          <a:xfrm>
            <a:off x="343440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6" type="subTitle"/>
          </p:nvPr>
        </p:nvSpPr>
        <p:spPr>
          <a:xfrm>
            <a:off x="64782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0" name="Google Shape;540;p59"/>
          <p:cNvSpPr txBox="1"/>
          <p:nvPr>
            <p:ph idx="7" type="body"/>
          </p:nvPr>
        </p:nvSpPr>
        <p:spPr>
          <a:xfrm>
            <a:off x="64782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41" name="Google Shape;54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59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59"/>
          <p:cNvSpPr txBox="1"/>
          <p:nvPr>
            <p:ph idx="8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ntact">
  <p:cSld name="CUSTOM_2"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/>
          <p:nvPr>
            <p:ph idx="2" type="pic"/>
          </p:nvPr>
        </p:nvSpPr>
        <p:spPr>
          <a:xfrm>
            <a:off x="37534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6" name="Google Shape;546;p60"/>
          <p:cNvSpPr/>
          <p:nvPr>
            <p:ph idx="3" type="pic"/>
          </p:nvPr>
        </p:nvSpPr>
        <p:spPr>
          <a:xfrm>
            <a:off x="55938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7" name="Google Shape;547;p60"/>
          <p:cNvSpPr/>
          <p:nvPr>
            <p:ph idx="4" type="pic"/>
          </p:nvPr>
        </p:nvSpPr>
        <p:spPr>
          <a:xfrm>
            <a:off x="74342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8" name="Google Shape;548;p60"/>
          <p:cNvSpPr/>
          <p:nvPr>
            <p:ph idx="5" type="pic"/>
          </p:nvPr>
        </p:nvSpPr>
        <p:spPr>
          <a:xfrm>
            <a:off x="37534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9" name="Google Shape;549;p60"/>
          <p:cNvSpPr/>
          <p:nvPr>
            <p:ph idx="6" type="pic"/>
          </p:nvPr>
        </p:nvSpPr>
        <p:spPr>
          <a:xfrm>
            <a:off x="55938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0" name="Google Shape;550;p60"/>
          <p:cNvSpPr/>
          <p:nvPr>
            <p:ph idx="7" type="pic"/>
          </p:nvPr>
        </p:nvSpPr>
        <p:spPr>
          <a:xfrm>
            <a:off x="74342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1" name="Google Shape;551;p60"/>
          <p:cNvSpPr/>
          <p:nvPr>
            <p:ph idx="8" type="pic"/>
          </p:nvPr>
        </p:nvSpPr>
        <p:spPr>
          <a:xfrm>
            <a:off x="390550" y="661550"/>
            <a:ext cx="2726400" cy="4131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2" name="Google Shape;552;p60"/>
          <p:cNvSpPr txBox="1"/>
          <p:nvPr>
            <p:ph idx="1" type="subTitle"/>
          </p:nvPr>
        </p:nvSpPr>
        <p:spPr>
          <a:xfrm>
            <a:off x="35412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3" name="Google Shape;553;p60"/>
          <p:cNvSpPr txBox="1"/>
          <p:nvPr>
            <p:ph idx="9" type="body"/>
          </p:nvPr>
        </p:nvSpPr>
        <p:spPr>
          <a:xfrm>
            <a:off x="35412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13" type="subTitle"/>
          </p:nvPr>
        </p:nvSpPr>
        <p:spPr>
          <a:xfrm>
            <a:off x="53816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5" name="Google Shape;555;p60"/>
          <p:cNvSpPr txBox="1"/>
          <p:nvPr>
            <p:ph idx="14" type="body"/>
          </p:nvPr>
        </p:nvSpPr>
        <p:spPr>
          <a:xfrm>
            <a:off x="53816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6" name="Google Shape;556;p60"/>
          <p:cNvSpPr txBox="1"/>
          <p:nvPr>
            <p:ph idx="15" type="subTitle"/>
          </p:nvPr>
        </p:nvSpPr>
        <p:spPr>
          <a:xfrm>
            <a:off x="72220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16" type="body"/>
          </p:nvPr>
        </p:nvSpPr>
        <p:spPr>
          <a:xfrm>
            <a:off x="72220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8" name="Google Shape;558;p60"/>
          <p:cNvSpPr txBox="1"/>
          <p:nvPr>
            <p:ph idx="17" type="subTitle"/>
          </p:nvPr>
        </p:nvSpPr>
        <p:spPr>
          <a:xfrm>
            <a:off x="35412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9" name="Google Shape;559;p60"/>
          <p:cNvSpPr txBox="1"/>
          <p:nvPr>
            <p:ph idx="18" type="body"/>
          </p:nvPr>
        </p:nvSpPr>
        <p:spPr>
          <a:xfrm>
            <a:off x="35412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0" name="Google Shape;560;p60"/>
          <p:cNvSpPr txBox="1"/>
          <p:nvPr>
            <p:ph idx="19" type="subTitle"/>
          </p:nvPr>
        </p:nvSpPr>
        <p:spPr>
          <a:xfrm>
            <a:off x="53816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1" name="Google Shape;561;p60"/>
          <p:cNvSpPr txBox="1"/>
          <p:nvPr>
            <p:ph idx="20" type="body"/>
          </p:nvPr>
        </p:nvSpPr>
        <p:spPr>
          <a:xfrm>
            <a:off x="53816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2" name="Google Shape;562;p60"/>
          <p:cNvSpPr txBox="1"/>
          <p:nvPr>
            <p:ph idx="21" type="subTitle"/>
          </p:nvPr>
        </p:nvSpPr>
        <p:spPr>
          <a:xfrm>
            <a:off x="72220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3" name="Google Shape;563;p60"/>
          <p:cNvSpPr txBox="1"/>
          <p:nvPr>
            <p:ph idx="22" type="body"/>
          </p:nvPr>
        </p:nvSpPr>
        <p:spPr>
          <a:xfrm>
            <a:off x="72220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4" name="Google Shape;56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5" name="Google Shape;565;p6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60"/>
          <p:cNvSpPr txBox="1"/>
          <p:nvPr>
            <p:ph idx="23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eers">
  <p:cSld name="CUSTOM_3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idx="1" type="subTitle"/>
          </p:nvPr>
        </p:nvSpPr>
        <p:spPr>
          <a:xfrm>
            <a:off x="68929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2" type="body"/>
          </p:nvPr>
        </p:nvSpPr>
        <p:spPr>
          <a:xfrm>
            <a:off x="68929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61"/>
          <p:cNvSpPr txBox="1"/>
          <p:nvPr>
            <p:ph idx="3" type="subTitle"/>
          </p:nvPr>
        </p:nvSpPr>
        <p:spPr>
          <a:xfrm>
            <a:off x="47477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1" name="Google Shape;571;p61"/>
          <p:cNvSpPr txBox="1"/>
          <p:nvPr>
            <p:ph idx="4" type="body"/>
          </p:nvPr>
        </p:nvSpPr>
        <p:spPr>
          <a:xfrm>
            <a:off x="47477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61"/>
          <p:cNvSpPr/>
          <p:nvPr>
            <p:ph idx="5" type="pic"/>
          </p:nvPr>
        </p:nvSpPr>
        <p:spPr>
          <a:xfrm>
            <a:off x="457550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3" name="Google Shape;573;p61"/>
          <p:cNvSpPr/>
          <p:nvPr>
            <p:ph idx="6" type="pic"/>
          </p:nvPr>
        </p:nvSpPr>
        <p:spPr>
          <a:xfrm>
            <a:off x="26025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4" name="Google Shape;574;p61"/>
          <p:cNvSpPr/>
          <p:nvPr>
            <p:ph idx="7" type="pic"/>
          </p:nvPr>
        </p:nvSpPr>
        <p:spPr>
          <a:xfrm>
            <a:off x="47476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5" name="Google Shape;575;p61"/>
          <p:cNvSpPr/>
          <p:nvPr>
            <p:ph idx="8" type="pic"/>
          </p:nvPr>
        </p:nvSpPr>
        <p:spPr>
          <a:xfrm>
            <a:off x="68927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6" name="Google Shape;576;p61"/>
          <p:cNvSpPr txBox="1"/>
          <p:nvPr>
            <p:ph idx="9" type="subTitle"/>
          </p:nvPr>
        </p:nvSpPr>
        <p:spPr>
          <a:xfrm>
            <a:off x="4574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idx="13" type="body"/>
          </p:nvPr>
        </p:nvSpPr>
        <p:spPr>
          <a:xfrm>
            <a:off x="4574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61"/>
          <p:cNvSpPr txBox="1"/>
          <p:nvPr>
            <p:ph idx="14" type="subTitle"/>
          </p:nvPr>
        </p:nvSpPr>
        <p:spPr>
          <a:xfrm>
            <a:off x="26026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9" name="Google Shape;579;p61"/>
          <p:cNvSpPr txBox="1"/>
          <p:nvPr>
            <p:ph idx="15" type="body"/>
          </p:nvPr>
        </p:nvSpPr>
        <p:spPr>
          <a:xfrm>
            <a:off x="26026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1" name="Google Shape;581;p6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1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gnition">
  <p:cSld name="CUSTOM_4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6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7" name="Google Shape;587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" name="Google Shape;58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9" name="Google Shape;59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0" name="Google Shape;61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13" name="Google Shape;613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4" name="Google Shape;614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5" name="Google Shape;615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619" name="Google Shape;6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3" name="Google Shape;62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0" name="Google Shape;630;p7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7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2" name="Google Shape;632;p7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7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4" name="Google Shape;634;p7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8" name="Google Shape;638;p7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4" name="Google Shape;644;p7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5" name="Google Shape;645;p7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6" name="Google Shape;646;p7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0" name="Google Shape;650;p7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2" name="Google Shape;652;p7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3" name="Google Shape;653;p7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7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5" name="Google Shape;655;p7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7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9" name="Google Shape;659;p7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0" name="Google Shape;660;p7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1" name="Google Shape;661;p7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2" name="Google Shape;662;p7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3" name="Google Shape;663;p7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4" name="Google Shape;664;p7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7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7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8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8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5" name="Google Shape;675;p8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6" name="Google Shape;67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8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8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2" name="Google Shape;682;p8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8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8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5" name="Google Shape;685;p8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8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7" name="Google Shape;68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8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0" name="Google Shape;690;p8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1" name="Google Shape;691;p8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8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8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8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8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8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8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8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8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8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8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4953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37846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networking on an usual business day." id="711" name="Google Shape;71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302" l="0" r="0" t="25297"/>
          <a:stretch/>
        </p:blipFill>
        <p:spPr>
          <a:xfrm>
            <a:off x="236850" y="2068225"/>
            <a:ext cx="8661300" cy="2851800"/>
          </a:xfrm>
          <a:prstGeom prst="roundRect">
            <a:avLst>
              <a:gd fmla="val 16667" name="adj"/>
            </a:avLst>
          </a:prstGeom>
        </p:spPr>
      </p:pic>
      <p:sp>
        <p:nvSpPr>
          <p:cNvPr id="712" name="Google Shape;712;p84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{{ProjectName}}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4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erif Medium"/>
                <a:ea typeface="IBM Plex Serif Medium"/>
                <a:cs typeface="IBM Plex Serif Medium"/>
                <a:sym typeface="IBM Plex Serif Medium"/>
              </a:rPr>
              <a:t>Prepared for {{ClientName}}</a:t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714" name="Google Shape;714;p84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4"/>
          <p:cNvSpPr txBox="1"/>
          <p:nvPr/>
        </p:nvSpPr>
        <p:spPr>
          <a:xfrm>
            <a:off x="6042825" y="40225"/>
            <a:ext cx="279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Project Duration: {{StartDate}} → {{EndDate}}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5"/>
          <p:cNvSpPr txBox="1"/>
          <p:nvPr>
            <p:ph type="title"/>
          </p:nvPr>
        </p:nvSpPr>
        <p:spPr>
          <a:xfrm>
            <a:off x="4325825" y="240150"/>
            <a:ext cx="4587900" cy="1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Executive Summary</a:t>
            </a:r>
            <a:endParaRPr/>
          </a:p>
        </p:txBody>
      </p:sp>
      <p:sp>
        <p:nvSpPr>
          <p:cNvPr id="721" name="Google Shape;721;p85"/>
          <p:cNvSpPr txBox="1"/>
          <p:nvPr>
            <p:ph idx="1" type="subTitle"/>
          </p:nvPr>
        </p:nvSpPr>
        <p:spPr>
          <a:xfrm>
            <a:off x="4565075" y="148082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Company: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2" name="Google Shape;722;p85"/>
          <p:cNvSpPr txBox="1"/>
          <p:nvPr>
            <p:ph idx="3" type="body"/>
          </p:nvPr>
        </p:nvSpPr>
        <p:spPr>
          <a:xfrm>
            <a:off x="5811500" y="1527325"/>
            <a:ext cx="212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{{ClientName}}</a:t>
            </a:r>
            <a:endParaRPr/>
          </a:p>
        </p:txBody>
      </p:sp>
      <p:sp>
        <p:nvSpPr>
          <p:cNvPr id="723" name="Google Shape;723;p85"/>
          <p:cNvSpPr txBox="1"/>
          <p:nvPr>
            <p:ph idx="4" type="subTitle"/>
          </p:nvPr>
        </p:nvSpPr>
        <p:spPr>
          <a:xfrm>
            <a:off x="4565075" y="2320200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Project: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4" name="Google Shape;724;p85"/>
          <p:cNvSpPr txBox="1"/>
          <p:nvPr>
            <p:ph idx="5" type="body"/>
          </p:nvPr>
        </p:nvSpPr>
        <p:spPr>
          <a:xfrm>
            <a:off x="4565075" y="358562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{{Summary}}</a:t>
            </a:r>
            <a:endParaRPr/>
          </a:p>
        </p:txBody>
      </p:sp>
      <p:pic>
        <p:nvPicPr>
          <p:cNvPr descr="Happy friends taking a selfie lying on the bed." id="725" name="Google Shape;725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3" l="0" r="0" t="543"/>
          <a:stretch/>
        </p:blipFill>
        <p:spPr>
          <a:xfrm>
            <a:off x="996550" y="874499"/>
            <a:ext cx="2244600" cy="3330900"/>
          </a:xfrm>
          <a:prstGeom prst="roundRect">
            <a:avLst>
              <a:gd fmla="val 16667" name="adj"/>
            </a:avLst>
          </a:prstGeom>
        </p:spPr>
      </p:pic>
      <p:sp>
        <p:nvSpPr>
          <p:cNvPr id="726" name="Google Shape;726;p85"/>
          <p:cNvSpPr txBox="1"/>
          <p:nvPr/>
        </p:nvSpPr>
        <p:spPr>
          <a:xfrm>
            <a:off x="5811500" y="2406450"/>
            <a:ext cx="1419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{{ProjectName}}</a:t>
            </a:r>
            <a:endParaRPr sz="1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27" name="Google Shape;727;p85"/>
          <p:cNvSpPr txBox="1"/>
          <p:nvPr>
            <p:ph idx="4" type="subTitle"/>
          </p:nvPr>
        </p:nvSpPr>
        <p:spPr>
          <a:xfrm>
            <a:off x="4565075" y="3159575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Summary: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 txBox="1"/>
          <p:nvPr>
            <p:ph idx="2" type="subTitle"/>
          </p:nvPr>
        </p:nvSpPr>
        <p:spPr>
          <a:xfrm>
            <a:off x="3960400" y="1466600"/>
            <a:ext cx="24099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Project Revenue:</a:t>
            </a:r>
            <a:endParaRPr/>
          </a:p>
        </p:txBody>
      </p:sp>
      <p:sp>
        <p:nvSpPr>
          <p:cNvPr id="733" name="Google Shape;733;p86"/>
          <p:cNvSpPr txBox="1"/>
          <p:nvPr>
            <p:ph idx="4" type="body"/>
          </p:nvPr>
        </p:nvSpPr>
        <p:spPr>
          <a:xfrm>
            <a:off x="6421725" y="1521350"/>
            <a:ext cx="162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{{Revenue}}</a:t>
            </a:r>
            <a:endParaRPr/>
          </a:p>
        </p:txBody>
      </p:sp>
      <p:sp>
        <p:nvSpPr>
          <p:cNvPr id="734" name="Google Shape;734;p86"/>
          <p:cNvSpPr txBox="1"/>
          <p:nvPr>
            <p:ph idx="6" type="subTitle"/>
          </p:nvPr>
        </p:nvSpPr>
        <p:spPr>
          <a:xfrm>
            <a:off x="3960400" y="27125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6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Date: {{StartDate}}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86"/>
          <p:cNvSpPr txBox="1"/>
          <p:nvPr>
            <p:ph idx="15" type="body"/>
          </p:nvPr>
        </p:nvSpPr>
        <p:spPr>
          <a:xfrm>
            <a:off x="6421725" y="312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Date: {{EndDate}}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p86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Overview</a:t>
            </a:r>
            <a:endParaRPr/>
          </a:p>
        </p:txBody>
      </p:sp>
      <p:sp>
        <p:nvSpPr>
          <p:cNvPr id="738" name="Google Shape;738;p86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86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{{ProjectName}}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40" name="Google Shape;740;p86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{{ClientName}}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orking from home with a dog." id="745" name="Google Shape;745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46" r="4437" t="0"/>
          <a:stretch/>
        </p:blipFill>
        <p:spPr>
          <a:xfrm>
            <a:off x="390550" y="516500"/>
            <a:ext cx="2736000" cy="4502100"/>
          </a:xfrm>
          <a:prstGeom prst="roundRect">
            <a:avLst>
              <a:gd fmla="val 16667" name="adj"/>
            </a:avLst>
          </a:prstGeom>
        </p:spPr>
      </p:pic>
      <p:pic>
        <p:nvPicPr>
          <p:cNvPr descr="Sleek desk and chairs with desktop computer." id="746" name="Google Shape;746;p8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759" r="14752" t="0"/>
          <a:stretch/>
        </p:blipFill>
        <p:spPr>
          <a:xfrm>
            <a:off x="3208850" y="516500"/>
            <a:ext cx="2736000" cy="218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reading while sitting on a sofa." id="747" name="Google Shape;747;p8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9083" r="9083" t="0"/>
          <a:stretch/>
        </p:blipFill>
        <p:spPr>
          <a:xfrm>
            <a:off x="3208850" y="2786900"/>
            <a:ext cx="2736000" cy="2231700"/>
          </a:xfrm>
          <a:prstGeom prst="roundRect">
            <a:avLst>
              <a:gd fmla="val 16667" name="adj"/>
            </a:avLst>
          </a:prstGeom>
        </p:spPr>
      </p:pic>
      <p:pic>
        <p:nvPicPr>
          <p:cNvPr descr="Close up view of the seat and table in a restaurant." id="748" name="Google Shape;748;p8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5358" l="0" r="0" t="15365"/>
          <a:stretch/>
        </p:blipFill>
        <p:spPr>
          <a:xfrm>
            <a:off x="6027150" y="2174900"/>
            <a:ext cx="2736000" cy="2843700"/>
          </a:xfrm>
          <a:prstGeom prst="roundRect">
            <a:avLst>
              <a:gd fmla="val 16667" name="adj"/>
            </a:avLst>
          </a:prstGeom>
        </p:spPr>
      </p:pic>
      <p:pic>
        <p:nvPicPr>
          <p:cNvPr descr="Empty chair in a home office." id="749" name="Google Shape;749;p8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7770" l="0" r="0" t="7762"/>
          <a:stretch/>
        </p:blipFill>
        <p:spPr>
          <a:xfrm>
            <a:off x="6027150" y="516500"/>
            <a:ext cx="2736000" cy="1566300"/>
          </a:xfrm>
          <a:prstGeom prst="roundRect">
            <a:avLst>
              <a:gd fmla="val 16667" name="adj"/>
            </a:avLst>
          </a:prstGeom>
        </p:spPr>
      </p:pic>
      <p:sp>
        <p:nvSpPr>
          <p:cNvPr id="750" name="Google Shape;750;p87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87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{{ProjectName}}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2" name="Google Shape;752;p87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{{ClientName}}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/>
          <p:nvPr>
            <p:ph type="title"/>
          </p:nvPr>
        </p:nvSpPr>
        <p:spPr>
          <a:xfrm>
            <a:off x="385650" y="2087700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you, {{ClientName}}.</a:t>
            </a:r>
            <a:endParaRPr sz="3500"/>
          </a:p>
        </p:txBody>
      </p:sp>
      <p:sp>
        <p:nvSpPr>
          <p:cNvPr id="758" name="Google Shape;758;p8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{{ProjectName}}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88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{{ClientName}}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1" name="Google Shape;761;p88"/>
          <p:cNvSpPr txBox="1"/>
          <p:nvPr>
            <p:ph type="title"/>
          </p:nvPr>
        </p:nvSpPr>
        <p:spPr>
          <a:xfrm>
            <a:off x="385650" y="31236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 look forward to continuing the {{ProjectName}} engagement.</a:t>
            </a:r>
            <a:endParaRPr/>
          </a:p>
        </p:txBody>
      </p:sp>
      <p:sp>
        <p:nvSpPr>
          <p:cNvPr id="762" name="Google Shape;762;p88"/>
          <p:cNvSpPr txBox="1"/>
          <p:nvPr>
            <p:ph type="title"/>
          </p:nvPr>
        </p:nvSpPr>
        <p:spPr>
          <a:xfrm>
            <a:off x="2488975" y="749263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